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6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uchicago.edu/socratic-metho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Unexamined Lesson is Not Worth Giving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Socratic Method in Library instruction</a:t>
            </a:r>
          </a:p>
          <a:p>
            <a:r>
              <a:rPr lang="en-US" dirty="0" smtClean="0"/>
              <a:t>By Professor Bill Blick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75" y="666974"/>
            <a:ext cx="2334410" cy="249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It all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Very often Information Literacy “One Shots” Fail because student’s do not grasp the “Big Picture”</a:t>
            </a:r>
          </a:p>
          <a:p>
            <a:r>
              <a:rPr lang="en-US" sz="2800" dirty="0" smtClean="0"/>
              <a:t>Before any class it is good to start with open ended “Socratic Questions”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Socratic Method: A Working Definition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2600" dirty="0"/>
              <a:t> </a:t>
            </a:r>
            <a:r>
              <a:rPr lang="en-US" sz="2600" dirty="0" smtClean="0"/>
              <a:t>a </a:t>
            </a:r>
            <a:r>
              <a:rPr lang="en-US" sz="2600" dirty="0"/>
              <a:t>process of questioning used to successfully lead a person to knowledge through small steps. This knowledge can be 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 smtClean="0"/>
              <a:t>specific </a:t>
            </a:r>
            <a:r>
              <a:rPr lang="en-US" sz="2600" dirty="0"/>
              <a:t>data, </a:t>
            </a:r>
            <a:endParaRPr lang="en-US" sz="2600" dirty="0" smtClean="0"/>
          </a:p>
          <a:p>
            <a:pPr lvl="1"/>
            <a:r>
              <a:rPr lang="en-US" sz="2600" dirty="0" smtClean="0"/>
              <a:t>training </a:t>
            </a:r>
            <a:r>
              <a:rPr lang="en-US" sz="2600" dirty="0"/>
              <a:t>in approaches to problem solving, </a:t>
            </a:r>
            <a:endParaRPr lang="en-US" sz="2600" dirty="0" smtClean="0"/>
          </a:p>
          <a:p>
            <a:pPr lvl="1"/>
            <a:r>
              <a:rPr lang="en-US" sz="2600" dirty="0" smtClean="0"/>
              <a:t>or </a:t>
            </a:r>
            <a:r>
              <a:rPr lang="en-US" sz="2600" dirty="0"/>
              <a:t>leading one to embrace a specific belief. 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Socratic Method is a tool </a:t>
            </a:r>
            <a:r>
              <a:rPr lang="en-US" sz="2600" dirty="0" smtClean="0"/>
              <a:t> </a:t>
            </a:r>
            <a:r>
              <a:rPr lang="en-US" sz="2600" dirty="0"/>
              <a:t>used to engage a large group of students in a discussion, </a:t>
            </a:r>
          </a:p>
          <a:p>
            <a:r>
              <a:rPr lang="en-US" sz="2600" dirty="0" smtClean="0"/>
              <a:t> </a:t>
            </a:r>
            <a:r>
              <a:rPr lang="en-US" sz="2600" dirty="0"/>
              <a:t>using probing questions to get at the heart of the subject matter.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Socratic Method is not </a:t>
            </a:r>
            <a:r>
              <a:rPr lang="en-US" sz="2600" dirty="0" smtClean="0"/>
              <a:t>used to </a:t>
            </a:r>
            <a:r>
              <a:rPr lang="en-US" sz="2600" dirty="0"/>
              <a:t>intimidate, nor to "break down" new </a:t>
            </a:r>
            <a:r>
              <a:rPr lang="en-US" sz="2600" dirty="0" smtClean="0"/>
              <a:t>students</a:t>
            </a:r>
            <a:r>
              <a:rPr lang="en-US" sz="2600" dirty="0"/>
              <a:t>, but instead for the very reason Socrates developed it: to develop critical thinking skills in students and enable them to </a:t>
            </a:r>
            <a:r>
              <a:rPr lang="en-US" sz="2600" dirty="0" smtClean="0"/>
              <a:t>approach subject matter more in-depth   (</a:t>
            </a:r>
            <a:r>
              <a:rPr lang="en-US" sz="2600" dirty="0">
                <a:hlinkClick r:id="rId2"/>
              </a:rPr>
              <a:t>https://</a:t>
            </a:r>
            <a:r>
              <a:rPr lang="en-US" sz="2600" dirty="0" smtClean="0">
                <a:hlinkClick r:id="rId2"/>
              </a:rPr>
              <a:t>www.law.uchicago.edu/socratic-method</a:t>
            </a:r>
            <a:r>
              <a:rPr lang="en-US" sz="2600" dirty="0" smtClean="0"/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465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Method Continued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4348" y="2442910"/>
            <a:ext cx="97105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 to help people do their own thinking in a way that lead to the birth of their own new </a:t>
            </a:r>
            <a:r>
              <a:rPr lang="en-US" sz="2400" dirty="0" smtClean="0"/>
              <a:t>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examination involved Socrates asking more questions, which help the respondents think critically about their previous answers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58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Underestimate 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incorporate open-ended guided discussions about the library</a:t>
            </a:r>
          </a:p>
          <a:p>
            <a:r>
              <a:rPr lang="en-US" dirty="0" smtClean="0"/>
              <a:t>Adds a little humanity and a face to rows of books and lists </a:t>
            </a:r>
            <a:r>
              <a:rPr lang="en-US" smtClean="0"/>
              <a:t>of databases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“how” without a “why”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Teaching students hard research skills is futile if they do not know why they are searching what they are searching.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71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 about MIL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MIL: Media and Information Literacy</a:t>
            </a:r>
          </a:p>
          <a:p>
            <a:r>
              <a:rPr lang="en-US" dirty="0" smtClean="0"/>
              <a:t>College is about CRTICAL THINKING</a:t>
            </a:r>
          </a:p>
          <a:p>
            <a:r>
              <a:rPr lang="en-US" dirty="0" smtClean="0"/>
              <a:t>We need to provide the how and where tools, but also provide the why?</a:t>
            </a:r>
          </a:p>
          <a:p>
            <a:r>
              <a:rPr lang="en-US" dirty="0" smtClean="0"/>
              <a:t>Socratic questioning  </a:t>
            </a:r>
            <a:r>
              <a:rPr lang="en-US" smtClean="0"/>
              <a:t>provides this.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fit a discussion into a skills based class?</a:t>
            </a:r>
          </a:p>
          <a:p>
            <a:r>
              <a:rPr lang="en-US" dirty="0" smtClean="0"/>
              <a:t>Can either lengthen a class</a:t>
            </a:r>
          </a:p>
          <a:p>
            <a:r>
              <a:rPr lang="en-US" dirty="0" smtClean="0"/>
              <a:t>Create credit bearing classes on information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009" y="3970469"/>
            <a:ext cx="292608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library?</a:t>
            </a:r>
          </a:p>
          <a:p>
            <a:r>
              <a:rPr lang="en-US" dirty="0" smtClean="0"/>
              <a:t>Why is it useful?</a:t>
            </a:r>
          </a:p>
          <a:p>
            <a:r>
              <a:rPr lang="en-US" dirty="0" smtClean="0"/>
              <a:t>How many have ever been into library before now?</a:t>
            </a:r>
          </a:p>
          <a:p>
            <a:r>
              <a:rPr lang="en-US" dirty="0" smtClean="0"/>
              <a:t>Why is critical thinking important?</a:t>
            </a:r>
          </a:p>
          <a:p>
            <a:r>
              <a:rPr lang="en-US" dirty="0" smtClean="0"/>
              <a:t>What is information literacy?</a:t>
            </a:r>
          </a:p>
          <a:p>
            <a:r>
              <a:rPr lang="en-US" dirty="0" smtClean="0"/>
              <a:t>Why is it useful?</a:t>
            </a:r>
          </a:p>
          <a:p>
            <a:r>
              <a:rPr lang="en-US" dirty="0" smtClean="0"/>
              <a:t>What role does critical thinking play in information literacy?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</TotalTime>
  <Words>233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The Unexamined Lesson is Not Worth Giving  </vt:lpstr>
      <vt:lpstr>What’s It all About?</vt:lpstr>
      <vt:lpstr>The Socratic Method: A Working Definition </vt:lpstr>
      <vt:lpstr>The Method Continued</vt:lpstr>
      <vt:lpstr>Never Underestimate Open Discussion</vt:lpstr>
      <vt:lpstr>There is no “how” without a “why”</vt:lpstr>
      <vt:lpstr>Critical thinking about MIL</vt:lpstr>
      <vt:lpstr>Time Management</vt:lpstr>
      <vt:lpstr>Questions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Unexamined Lesson is Not Worth Giving</dc:title>
  <dc:creator>Blick, William</dc:creator>
  <cp:lastModifiedBy>Blick, William</cp:lastModifiedBy>
  <cp:revision>15</cp:revision>
  <dcterms:created xsi:type="dcterms:W3CDTF">2019-05-14T13:34:21Z</dcterms:created>
  <dcterms:modified xsi:type="dcterms:W3CDTF">2019-06-11T12:56:51Z</dcterms:modified>
</cp:coreProperties>
</file>